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799300" cy="10799763"/>
  <p:notesSz cx="6858000" cy="9144000"/>
  <p:defaultTextStyle>
    <a:defPPr>
      <a:defRPr lang="de-DE"/>
    </a:defPPr>
    <a:lvl1pPr marL="0" algn="l" defTabSz="3064628" rtl="0" eaLnBrk="1" latinLnBrk="0" hangingPunct="1">
      <a:defRPr sz="5929" kern="1200">
        <a:solidFill>
          <a:schemeClr val="tx1"/>
        </a:solidFill>
        <a:latin typeface="+mn-lt"/>
        <a:ea typeface="+mn-ea"/>
        <a:cs typeface="+mn-cs"/>
      </a:defRPr>
    </a:lvl1pPr>
    <a:lvl2pPr marL="1532313" algn="l" defTabSz="3064628" rtl="0" eaLnBrk="1" latinLnBrk="0" hangingPunct="1">
      <a:defRPr sz="5929" kern="1200">
        <a:solidFill>
          <a:schemeClr val="tx1"/>
        </a:solidFill>
        <a:latin typeface="+mn-lt"/>
        <a:ea typeface="+mn-ea"/>
        <a:cs typeface="+mn-cs"/>
      </a:defRPr>
    </a:lvl2pPr>
    <a:lvl3pPr marL="3064628" algn="l" defTabSz="3064628" rtl="0" eaLnBrk="1" latinLnBrk="0" hangingPunct="1">
      <a:defRPr sz="5929" kern="1200">
        <a:solidFill>
          <a:schemeClr val="tx1"/>
        </a:solidFill>
        <a:latin typeface="+mn-lt"/>
        <a:ea typeface="+mn-ea"/>
        <a:cs typeface="+mn-cs"/>
      </a:defRPr>
    </a:lvl3pPr>
    <a:lvl4pPr marL="4596941" algn="l" defTabSz="3064628" rtl="0" eaLnBrk="1" latinLnBrk="0" hangingPunct="1">
      <a:defRPr sz="5929" kern="1200">
        <a:solidFill>
          <a:schemeClr val="tx1"/>
        </a:solidFill>
        <a:latin typeface="+mn-lt"/>
        <a:ea typeface="+mn-ea"/>
        <a:cs typeface="+mn-cs"/>
      </a:defRPr>
    </a:lvl4pPr>
    <a:lvl5pPr marL="6129254" algn="l" defTabSz="3064628" rtl="0" eaLnBrk="1" latinLnBrk="0" hangingPunct="1">
      <a:defRPr sz="5929" kern="1200">
        <a:solidFill>
          <a:schemeClr val="tx1"/>
        </a:solidFill>
        <a:latin typeface="+mn-lt"/>
        <a:ea typeface="+mn-ea"/>
        <a:cs typeface="+mn-cs"/>
      </a:defRPr>
    </a:lvl5pPr>
    <a:lvl6pPr marL="7661572" algn="l" defTabSz="3064628" rtl="0" eaLnBrk="1" latinLnBrk="0" hangingPunct="1">
      <a:defRPr sz="5929" kern="1200">
        <a:solidFill>
          <a:schemeClr val="tx1"/>
        </a:solidFill>
        <a:latin typeface="+mn-lt"/>
        <a:ea typeface="+mn-ea"/>
        <a:cs typeface="+mn-cs"/>
      </a:defRPr>
    </a:lvl6pPr>
    <a:lvl7pPr marL="9193887" algn="l" defTabSz="3064628" rtl="0" eaLnBrk="1" latinLnBrk="0" hangingPunct="1">
      <a:defRPr sz="5929" kern="1200">
        <a:solidFill>
          <a:schemeClr val="tx1"/>
        </a:solidFill>
        <a:latin typeface="+mn-lt"/>
        <a:ea typeface="+mn-ea"/>
        <a:cs typeface="+mn-cs"/>
      </a:defRPr>
    </a:lvl7pPr>
    <a:lvl8pPr marL="10726203" algn="l" defTabSz="3064628" rtl="0" eaLnBrk="1" latinLnBrk="0" hangingPunct="1">
      <a:defRPr sz="5929" kern="1200">
        <a:solidFill>
          <a:schemeClr val="tx1"/>
        </a:solidFill>
        <a:latin typeface="+mn-lt"/>
        <a:ea typeface="+mn-ea"/>
        <a:cs typeface="+mn-cs"/>
      </a:defRPr>
    </a:lvl8pPr>
    <a:lvl9pPr marL="12258516" algn="l" defTabSz="3064628" rtl="0" eaLnBrk="1" latinLnBrk="0" hangingPunct="1">
      <a:defRPr sz="59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7" userDrawn="1">
          <p15:clr>
            <a:srgbClr val="A4A3A4"/>
          </p15:clr>
        </p15:guide>
        <p15:guide id="2" pos="62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2" y="300"/>
      </p:cViewPr>
      <p:guideLst>
        <p:guide orient="horz" pos="3407"/>
        <p:guide pos="62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49404-BCB0-44A1-A7B6-A272B7D911AE}" type="datetimeFigureOut">
              <a:rPr lang="de-DE" smtClean="0"/>
              <a:t>12.04.2016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01663" y="1143000"/>
            <a:ext cx="56546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F7ACC-1EF9-4F6A-8664-442D8EDE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144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11148" rtl="0" eaLnBrk="1" latinLnBrk="0" hangingPunct="1">
      <a:defRPr sz="3032" kern="1200">
        <a:solidFill>
          <a:schemeClr val="tx1"/>
        </a:solidFill>
        <a:latin typeface="+mn-lt"/>
        <a:ea typeface="+mn-ea"/>
        <a:cs typeface="+mn-cs"/>
      </a:defRPr>
    </a:lvl1pPr>
    <a:lvl2pPr marL="1155573" algn="l" defTabSz="2311148" rtl="0" eaLnBrk="1" latinLnBrk="0" hangingPunct="1">
      <a:defRPr sz="3032" kern="1200">
        <a:solidFill>
          <a:schemeClr val="tx1"/>
        </a:solidFill>
        <a:latin typeface="+mn-lt"/>
        <a:ea typeface="+mn-ea"/>
        <a:cs typeface="+mn-cs"/>
      </a:defRPr>
    </a:lvl2pPr>
    <a:lvl3pPr marL="2311148" algn="l" defTabSz="2311148" rtl="0" eaLnBrk="1" latinLnBrk="0" hangingPunct="1">
      <a:defRPr sz="3032" kern="1200">
        <a:solidFill>
          <a:schemeClr val="tx1"/>
        </a:solidFill>
        <a:latin typeface="+mn-lt"/>
        <a:ea typeface="+mn-ea"/>
        <a:cs typeface="+mn-cs"/>
      </a:defRPr>
    </a:lvl3pPr>
    <a:lvl4pPr marL="3466723" algn="l" defTabSz="2311148" rtl="0" eaLnBrk="1" latinLnBrk="0" hangingPunct="1">
      <a:defRPr sz="3032" kern="1200">
        <a:solidFill>
          <a:schemeClr val="tx1"/>
        </a:solidFill>
        <a:latin typeface="+mn-lt"/>
        <a:ea typeface="+mn-ea"/>
        <a:cs typeface="+mn-cs"/>
      </a:defRPr>
    </a:lvl4pPr>
    <a:lvl5pPr marL="4622295" algn="l" defTabSz="2311148" rtl="0" eaLnBrk="1" latinLnBrk="0" hangingPunct="1">
      <a:defRPr sz="3032" kern="1200">
        <a:solidFill>
          <a:schemeClr val="tx1"/>
        </a:solidFill>
        <a:latin typeface="+mn-lt"/>
        <a:ea typeface="+mn-ea"/>
        <a:cs typeface="+mn-cs"/>
      </a:defRPr>
    </a:lvl5pPr>
    <a:lvl6pPr marL="5777869" algn="l" defTabSz="2311148" rtl="0" eaLnBrk="1" latinLnBrk="0" hangingPunct="1">
      <a:defRPr sz="3032" kern="1200">
        <a:solidFill>
          <a:schemeClr val="tx1"/>
        </a:solidFill>
        <a:latin typeface="+mn-lt"/>
        <a:ea typeface="+mn-ea"/>
        <a:cs typeface="+mn-cs"/>
      </a:defRPr>
    </a:lvl6pPr>
    <a:lvl7pPr marL="6933445" algn="l" defTabSz="2311148" rtl="0" eaLnBrk="1" latinLnBrk="0" hangingPunct="1">
      <a:defRPr sz="3032" kern="1200">
        <a:solidFill>
          <a:schemeClr val="tx1"/>
        </a:solidFill>
        <a:latin typeface="+mn-lt"/>
        <a:ea typeface="+mn-ea"/>
        <a:cs typeface="+mn-cs"/>
      </a:defRPr>
    </a:lvl7pPr>
    <a:lvl8pPr marL="8089018" algn="l" defTabSz="2311148" rtl="0" eaLnBrk="1" latinLnBrk="0" hangingPunct="1">
      <a:defRPr sz="3032" kern="1200">
        <a:solidFill>
          <a:schemeClr val="tx1"/>
        </a:solidFill>
        <a:latin typeface="+mn-lt"/>
        <a:ea typeface="+mn-ea"/>
        <a:cs typeface="+mn-cs"/>
      </a:defRPr>
    </a:lvl8pPr>
    <a:lvl9pPr marL="9244591" algn="l" defTabSz="2311148" rtl="0" eaLnBrk="1" latinLnBrk="0" hangingPunct="1">
      <a:defRPr sz="303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01663" y="1143000"/>
            <a:ext cx="565467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F7ACC-1EF9-4F6A-8664-442D8EDE09A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8399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4965" y="3354965"/>
            <a:ext cx="16829407" cy="231495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69908" y="6119890"/>
            <a:ext cx="13859508" cy="27599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019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039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105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120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20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120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20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3380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3196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4354522" y="325019"/>
            <a:ext cx="4454847" cy="690984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89988" y="325019"/>
            <a:ext cx="13034539" cy="690984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02411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422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4022" y="6939879"/>
            <a:ext cx="16829407" cy="2144949"/>
          </a:xfrm>
        </p:spPr>
        <p:txBody>
          <a:bodyPr anchor="t"/>
          <a:lstStyle>
            <a:lvl1pPr algn="l">
              <a:defRPr sz="149444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64022" y="4577416"/>
            <a:ext cx="16829407" cy="2362453"/>
          </a:xfrm>
        </p:spPr>
        <p:txBody>
          <a:bodyPr anchor="b"/>
          <a:lstStyle>
            <a:lvl1pPr marL="0" indent="0">
              <a:buNone/>
              <a:defRPr sz="73465">
                <a:solidFill>
                  <a:schemeClr val="tx1">
                    <a:tint val="75000"/>
                  </a:schemeClr>
                </a:solidFill>
              </a:defRPr>
            </a:lvl1pPr>
            <a:lvl2pPr marL="17019838" indent="0">
              <a:buNone/>
              <a:defRPr sz="65847">
                <a:solidFill>
                  <a:schemeClr val="tx1">
                    <a:tint val="75000"/>
                  </a:schemeClr>
                </a:solidFill>
              </a:defRPr>
            </a:lvl2pPr>
            <a:lvl3pPr marL="34039669" indent="0">
              <a:buNone/>
              <a:defRPr sz="60779">
                <a:solidFill>
                  <a:schemeClr val="tx1">
                    <a:tint val="75000"/>
                  </a:schemeClr>
                </a:solidFill>
              </a:defRPr>
            </a:lvl3pPr>
            <a:lvl4pPr marL="51059477" indent="0">
              <a:buNone/>
              <a:defRPr sz="53182">
                <a:solidFill>
                  <a:schemeClr val="tx1">
                    <a:tint val="75000"/>
                  </a:schemeClr>
                </a:solidFill>
              </a:defRPr>
            </a:lvl4pPr>
            <a:lvl5pPr marL="51206400" indent="0">
              <a:buNone/>
              <a:defRPr sz="53182">
                <a:solidFill>
                  <a:schemeClr val="tx1">
                    <a:tint val="75000"/>
                  </a:schemeClr>
                </a:solidFill>
              </a:defRPr>
            </a:lvl5pPr>
            <a:lvl6pPr marL="51206400" indent="0">
              <a:buNone/>
              <a:defRPr sz="53182">
                <a:solidFill>
                  <a:schemeClr val="tx1">
                    <a:tint val="75000"/>
                  </a:schemeClr>
                </a:solidFill>
              </a:defRPr>
            </a:lvl6pPr>
            <a:lvl7pPr marL="51206400" indent="0">
              <a:buNone/>
              <a:defRPr sz="53182">
                <a:solidFill>
                  <a:schemeClr val="tx1">
                    <a:tint val="75000"/>
                  </a:schemeClr>
                </a:solidFill>
              </a:defRPr>
            </a:lvl7pPr>
            <a:lvl8pPr marL="51206400" indent="0">
              <a:buNone/>
              <a:defRPr sz="53182">
                <a:solidFill>
                  <a:schemeClr val="tx1">
                    <a:tint val="75000"/>
                  </a:schemeClr>
                </a:solidFill>
              </a:defRPr>
            </a:lvl8pPr>
            <a:lvl9pPr marL="51206400" indent="0">
              <a:buNone/>
              <a:defRPr sz="531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4352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89986" y="1889982"/>
            <a:ext cx="8744688" cy="5344885"/>
          </a:xfrm>
        </p:spPr>
        <p:txBody>
          <a:bodyPr/>
          <a:lstStyle>
            <a:lvl1pPr>
              <a:defRPr sz="103842"/>
            </a:lvl1pPr>
            <a:lvl2pPr>
              <a:defRPr sz="88661"/>
            </a:lvl2pPr>
            <a:lvl3pPr>
              <a:defRPr sz="73465"/>
            </a:lvl3pPr>
            <a:lvl4pPr>
              <a:defRPr sz="65847"/>
            </a:lvl4pPr>
            <a:lvl5pPr>
              <a:defRPr sz="65847"/>
            </a:lvl5pPr>
            <a:lvl6pPr>
              <a:defRPr sz="65847"/>
            </a:lvl6pPr>
            <a:lvl7pPr>
              <a:defRPr sz="65847"/>
            </a:lvl7pPr>
            <a:lvl8pPr>
              <a:defRPr sz="65847"/>
            </a:lvl8pPr>
            <a:lvl9pPr>
              <a:defRPr sz="65847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064670" y="1889982"/>
            <a:ext cx="8744688" cy="5344885"/>
          </a:xfrm>
        </p:spPr>
        <p:txBody>
          <a:bodyPr/>
          <a:lstStyle>
            <a:lvl1pPr>
              <a:defRPr sz="103842"/>
            </a:lvl1pPr>
            <a:lvl2pPr>
              <a:defRPr sz="88661"/>
            </a:lvl2pPr>
            <a:lvl3pPr>
              <a:defRPr sz="73465"/>
            </a:lvl3pPr>
            <a:lvl4pPr>
              <a:defRPr sz="65847"/>
            </a:lvl4pPr>
            <a:lvl5pPr>
              <a:defRPr sz="65847"/>
            </a:lvl5pPr>
            <a:lvl6pPr>
              <a:defRPr sz="65847"/>
            </a:lvl6pPr>
            <a:lvl7pPr>
              <a:defRPr sz="65847"/>
            </a:lvl7pPr>
            <a:lvl8pPr>
              <a:defRPr sz="65847"/>
            </a:lvl8pPr>
            <a:lvl9pPr>
              <a:defRPr sz="65847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2407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9985" y="432512"/>
            <a:ext cx="17819371" cy="1799958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89990" y="2417477"/>
            <a:ext cx="8748129" cy="1007480"/>
          </a:xfrm>
        </p:spPr>
        <p:txBody>
          <a:bodyPr anchor="b"/>
          <a:lstStyle>
            <a:lvl1pPr marL="0" indent="0">
              <a:buNone/>
              <a:defRPr sz="88661" b="1"/>
            </a:lvl1pPr>
            <a:lvl2pPr marL="17019838" indent="0">
              <a:buNone/>
              <a:defRPr sz="73465" b="1"/>
            </a:lvl2pPr>
            <a:lvl3pPr marL="34039669" indent="0">
              <a:buNone/>
              <a:defRPr sz="65847" b="1"/>
            </a:lvl3pPr>
            <a:lvl4pPr marL="51059477" indent="0">
              <a:buNone/>
              <a:defRPr sz="60779" b="1"/>
            </a:lvl4pPr>
            <a:lvl5pPr marL="51206400" indent="0">
              <a:buNone/>
              <a:defRPr sz="60779" b="1"/>
            </a:lvl5pPr>
            <a:lvl6pPr marL="51206400" indent="0">
              <a:buNone/>
              <a:defRPr sz="60779" b="1"/>
            </a:lvl6pPr>
            <a:lvl7pPr marL="51206400" indent="0">
              <a:buNone/>
              <a:defRPr sz="60779" b="1"/>
            </a:lvl7pPr>
            <a:lvl8pPr marL="51206400" indent="0">
              <a:buNone/>
              <a:defRPr sz="60779" b="1"/>
            </a:lvl8pPr>
            <a:lvl9pPr marL="51206400" indent="0">
              <a:buNone/>
              <a:defRPr sz="60779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989990" y="3424942"/>
            <a:ext cx="8748129" cy="6222367"/>
          </a:xfrm>
        </p:spPr>
        <p:txBody>
          <a:bodyPr/>
          <a:lstStyle>
            <a:lvl1pPr>
              <a:defRPr sz="88661"/>
            </a:lvl1pPr>
            <a:lvl2pPr>
              <a:defRPr sz="73465"/>
            </a:lvl2pPr>
            <a:lvl3pPr>
              <a:defRPr sz="65847"/>
            </a:lvl3pPr>
            <a:lvl4pPr>
              <a:defRPr sz="60779"/>
            </a:lvl4pPr>
            <a:lvl5pPr>
              <a:defRPr sz="60779"/>
            </a:lvl5pPr>
            <a:lvl6pPr>
              <a:defRPr sz="60779"/>
            </a:lvl6pPr>
            <a:lvl7pPr>
              <a:defRPr sz="60779"/>
            </a:lvl7pPr>
            <a:lvl8pPr>
              <a:defRPr sz="60779"/>
            </a:lvl8pPr>
            <a:lvl9pPr>
              <a:defRPr sz="60779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057804" y="2417477"/>
            <a:ext cx="8751566" cy="1007480"/>
          </a:xfrm>
        </p:spPr>
        <p:txBody>
          <a:bodyPr anchor="b"/>
          <a:lstStyle>
            <a:lvl1pPr marL="0" indent="0">
              <a:buNone/>
              <a:defRPr sz="88661" b="1"/>
            </a:lvl1pPr>
            <a:lvl2pPr marL="17019838" indent="0">
              <a:buNone/>
              <a:defRPr sz="73465" b="1"/>
            </a:lvl2pPr>
            <a:lvl3pPr marL="34039669" indent="0">
              <a:buNone/>
              <a:defRPr sz="65847" b="1"/>
            </a:lvl3pPr>
            <a:lvl4pPr marL="51059477" indent="0">
              <a:buNone/>
              <a:defRPr sz="60779" b="1"/>
            </a:lvl4pPr>
            <a:lvl5pPr marL="51206400" indent="0">
              <a:buNone/>
              <a:defRPr sz="60779" b="1"/>
            </a:lvl5pPr>
            <a:lvl6pPr marL="51206400" indent="0">
              <a:buNone/>
              <a:defRPr sz="60779" b="1"/>
            </a:lvl6pPr>
            <a:lvl7pPr marL="51206400" indent="0">
              <a:buNone/>
              <a:defRPr sz="60779" b="1"/>
            </a:lvl7pPr>
            <a:lvl8pPr marL="51206400" indent="0">
              <a:buNone/>
              <a:defRPr sz="60779" b="1"/>
            </a:lvl8pPr>
            <a:lvl9pPr marL="51206400" indent="0">
              <a:buNone/>
              <a:defRPr sz="60779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057804" y="3424942"/>
            <a:ext cx="8751566" cy="6222367"/>
          </a:xfrm>
        </p:spPr>
        <p:txBody>
          <a:bodyPr/>
          <a:lstStyle>
            <a:lvl1pPr>
              <a:defRPr sz="88661"/>
            </a:lvl1pPr>
            <a:lvl2pPr>
              <a:defRPr sz="73465"/>
            </a:lvl2pPr>
            <a:lvl3pPr>
              <a:defRPr sz="65847"/>
            </a:lvl3pPr>
            <a:lvl4pPr>
              <a:defRPr sz="60779"/>
            </a:lvl4pPr>
            <a:lvl5pPr>
              <a:defRPr sz="60779"/>
            </a:lvl5pPr>
            <a:lvl6pPr>
              <a:defRPr sz="60779"/>
            </a:lvl6pPr>
            <a:lvl7pPr>
              <a:defRPr sz="60779"/>
            </a:lvl7pPr>
            <a:lvl8pPr>
              <a:defRPr sz="60779"/>
            </a:lvl8pPr>
            <a:lvl9pPr>
              <a:defRPr sz="60779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7926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5914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22981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0007" y="430021"/>
            <a:ext cx="6513834" cy="1829962"/>
          </a:xfrm>
        </p:spPr>
        <p:txBody>
          <a:bodyPr anchor="b"/>
          <a:lstStyle>
            <a:lvl1pPr algn="l">
              <a:defRPr sz="73465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41013" y="430029"/>
            <a:ext cx="11068364" cy="9217298"/>
          </a:xfrm>
        </p:spPr>
        <p:txBody>
          <a:bodyPr/>
          <a:lstStyle>
            <a:lvl1pPr>
              <a:defRPr sz="119077"/>
            </a:lvl1pPr>
            <a:lvl2pPr>
              <a:defRPr sz="103842"/>
            </a:lvl2pPr>
            <a:lvl3pPr>
              <a:defRPr sz="88661"/>
            </a:lvl3pPr>
            <a:lvl4pPr>
              <a:defRPr sz="73465"/>
            </a:lvl4pPr>
            <a:lvl5pPr>
              <a:defRPr sz="73465"/>
            </a:lvl5pPr>
            <a:lvl6pPr>
              <a:defRPr sz="73465"/>
            </a:lvl6pPr>
            <a:lvl7pPr>
              <a:defRPr sz="73465"/>
            </a:lvl7pPr>
            <a:lvl8pPr>
              <a:defRPr sz="73465"/>
            </a:lvl8pPr>
            <a:lvl9pPr>
              <a:defRPr sz="73465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90007" y="2259970"/>
            <a:ext cx="6513834" cy="7387338"/>
          </a:xfrm>
        </p:spPr>
        <p:txBody>
          <a:bodyPr/>
          <a:lstStyle>
            <a:lvl1pPr marL="0" indent="0">
              <a:buNone/>
              <a:defRPr sz="53182"/>
            </a:lvl1pPr>
            <a:lvl2pPr marL="17019838" indent="0">
              <a:buNone/>
              <a:defRPr sz="45606"/>
            </a:lvl2pPr>
            <a:lvl3pPr marL="34039669" indent="0">
              <a:buNone/>
              <a:defRPr sz="38004"/>
            </a:lvl3pPr>
            <a:lvl4pPr marL="51059477" indent="0">
              <a:buNone/>
              <a:defRPr sz="32943"/>
            </a:lvl4pPr>
            <a:lvl5pPr marL="51206400" indent="0">
              <a:buNone/>
              <a:defRPr sz="32943"/>
            </a:lvl5pPr>
            <a:lvl6pPr marL="51206400" indent="0">
              <a:buNone/>
              <a:defRPr sz="32943"/>
            </a:lvl6pPr>
            <a:lvl7pPr marL="51206400" indent="0">
              <a:buNone/>
              <a:defRPr sz="32943"/>
            </a:lvl7pPr>
            <a:lvl8pPr marL="51206400" indent="0">
              <a:buNone/>
              <a:defRPr sz="32943"/>
            </a:lvl8pPr>
            <a:lvl9pPr marL="51206400" indent="0">
              <a:buNone/>
              <a:defRPr sz="32943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405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80818" y="7559866"/>
            <a:ext cx="11879580" cy="892483"/>
          </a:xfrm>
        </p:spPr>
        <p:txBody>
          <a:bodyPr anchor="b"/>
          <a:lstStyle>
            <a:lvl1pPr algn="l">
              <a:defRPr sz="73465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0818" y="964997"/>
            <a:ext cx="11879580" cy="6479864"/>
          </a:xfrm>
        </p:spPr>
        <p:txBody>
          <a:bodyPr/>
          <a:lstStyle>
            <a:lvl1pPr marL="0" indent="0">
              <a:buNone/>
              <a:defRPr sz="119077"/>
            </a:lvl1pPr>
            <a:lvl2pPr marL="17019838" indent="0">
              <a:buNone/>
              <a:defRPr sz="103842"/>
            </a:lvl2pPr>
            <a:lvl3pPr marL="34039669" indent="0">
              <a:buNone/>
              <a:defRPr sz="88661"/>
            </a:lvl3pPr>
            <a:lvl4pPr marL="51059477" indent="0">
              <a:buNone/>
              <a:defRPr sz="73465"/>
            </a:lvl4pPr>
            <a:lvl5pPr marL="51206400" indent="0">
              <a:buNone/>
              <a:defRPr sz="73465"/>
            </a:lvl5pPr>
            <a:lvl6pPr marL="51206400" indent="0">
              <a:buNone/>
              <a:defRPr sz="73465"/>
            </a:lvl6pPr>
            <a:lvl7pPr marL="51206400" indent="0">
              <a:buNone/>
              <a:defRPr sz="73465"/>
            </a:lvl7pPr>
            <a:lvl8pPr marL="51206400" indent="0">
              <a:buNone/>
              <a:defRPr sz="73465"/>
            </a:lvl8pPr>
            <a:lvl9pPr marL="51206400" indent="0">
              <a:buNone/>
              <a:defRPr sz="73465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80818" y="8452344"/>
            <a:ext cx="11879580" cy="1267476"/>
          </a:xfrm>
        </p:spPr>
        <p:txBody>
          <a:bodyPr/>
          <a:lstStyle>
            <a:lvl1pPr marL="0" indent="0">
              <a:buNone/>
              <a:defRPr sz="53182"/>
            </a:lvl1pPr>
            <a:lvl2pPr marL="17019838" indent="0">
              <a:buNone/>
              <a:defRPr sz="45606"/>
            </a:lvl2pPr>
            <a:lvl3pPr marL="34039669" indent="0">
              <a:buNone/>
              <a:defRPr sz="38004"/>
            </a:lvl3pPr>
            <a:lvl4pPr marL="51059477" indent="0">
              <a:buNone/>
              <a:defRPr sz="32943"/>
            </a:lvl4pPr>
            <a:lvl5pPr marL="51206400" indent="0">
              <a:buNone/>
              <a:defRPr sz="32943"/>
            </a:lvl5pPr>
            <a:lvl6pPr marL="51206400" indent="0">
              <a:buNone/>
              <a:defRPr sz="32943"/>
            </a:lvl6pPr>
            <a:lvl7pPr marL="51206400" indent="0">
              <a:buNone/>
              <a:defRPr sz="32943"/>
            </a:lvl7pPr>
            <a:lvl8pPr marL="51206400" indent="0">
              <a:buNone/>
              <a:defRPr sz="32943"/>
            </a:lvl8pPr>
            <a:lvl9pPr marL="51206400" indent="0">
              <a:buNone/>
              <a:defRPr sz="32943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2510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989985" y="432512"/>
            <a:ext cx="17819371" cy="1799958"/>
          </a:xfrm>
          <a:prstGeom prst="rect">
            <a:avLst/>
          </a:prstGeom>
        </p:spPr>
        <p:txBody>
          <a:bodyPr vert="horz" lIns="134380" tIns="67190" rIns="134380" bIns="6719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89985" y="2519958"/>
            <a:ext cx="17819371" cy="7127346"/>
          </a:xfrm>
          <a:prstGeom prst="rect">
            <a:avLst/>
          </a:prstGeom>
        </p:spPr>
        <p:txBody>
          <a:bodyPr vert="horz" lIns="134380" tIns="67190" rIns="134380" bIns="6719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9998" y="10009790"/>
            <a:ext cx="4619832" cy="574992"/>
          </a:xfrm>
          <a:prstGeom prst="rect">
            <a:avLst/>
          </a:prstGeom>
        </p:spPr>
        <p:txBody>
          <a:bodyPr vert="horz" lIns="134380" tIns="67190" rIns="134380" bIns="67190" rtlCol="0" anchor="ctr"/>
          <a:lstStyle>
            <a:lvl1pPr algn="l">
              <a:defRPr sz="45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850A0-9972-4487-8506-E37E326612C5}" type="datetimeFigureOut">
              <a:rPr lang="de-AT" smtClean="0"/>
              <a:t>12.04.2016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764791" y="10009790"/>
            <a:ext cx="6269779" cy="574992"/>
          </a:xfrm>
          <a:prstGeom prst="rect">
            <a:avLst/>
          </a:prstGeom>
        </p:spPr>
        <p:txBody>
          <a:bodyPr vert="horz" lIns="134380" tIns="67190" rIns="134380" bIns="67190" rtlCol="0" anchor="ctr"/>
          <a:lstStyle>
            <a:lvl1pPr algn="ctr">
              <a:defRPr sz="45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4189541" y="10009790"/>
            <a:ext cx="4619832" cy="574992"/>
          </a:xfrm>
          <a:prstGeom prst="rect">
            <a:avLst/>
          </a:prstGeom>
        </p:spPr>
        <p:txBody>
          <a:bodyPr vert="horz" lIns="134380" tIns="67190" rIns="134380" bIns="67190" rtlCol="0" anchor="ctr"/>
          <a:lstStyle>
            <a:lvl1pPr algn="r">
              <a:defRPr sz="456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A353D-97A6-43FA-8D3A-6923017E529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261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039669" rtl="0" eaLnBrk="1" latinLnBrk="0" hangingPunct="1">
        <a:spcBef>
          <a:spcPct val="0"/>
        </a:spcBef>
        <a:buNone/>
        <a:defRPr sz="16467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764891" indent="-12764891" algn="l" defTabSz="34039669" rtl="0" eaLnBrk="1" latinLnBrk="0" hangingPunct="1">
        <a:spcBef>
          <a:spcPct val="20000"/>
        </a:spcBef>
        <a:buFont typeface="Arial" pitchFamily="34" charset="0"/>
        <a:buChar char="•"/>
        <a:defRPr sz="119077" kern="1200">
          <a:solidFill>
            <a:schemeClr val="tx1"/>
          </a:solidFill>
          <a:latin typeface="+mn-lt"/>
          <a:ea typeface="+mn-ea"/>
          <a:cs typeface="+mn-cs"/>
        </a:defRPr>
      </a:lvl1pPr>
      <a:lvl2pPr marL="27657217" indent="-10637378" algn="l" defTabSz="34039669" rtl="0" eaLnBrk="1" latinLnBrk="0" hangingPunct="1">
        <a:spcBef>
          <a:spcPct val="20000"/>
        </a:spcBef>
        <a:buFont typeface="Arial" pitchFamily="34" charset="0"/>
        <a:buChar char="–"/>
        <a:defRPr sz="103842" kern="1200">
          <a:solidFill>
            <a:schemeClr val="tx1"/>
          </a:solidFill>
          <a:latin typeface="+mn-lt"/>
          <a:ea typeface="+mn-ea"/>
          <a:cs typeface="+mn-cs"/>
        </a:defRPr>
      </a:lvl2pPr>
      <a:lvl3pPr marL="42549587" indent="-8509912" algn="l" defTabSz="34039669" rtl="0" eaLnBrk="1" latinLnBrk="0" hangingPunct="1">
        <a:spcBef>
          <a:spcPct val="20000"/>
        </a:spcBef>
        <a:buFont typeface="Arial" pitchFamily="34" charset="0"/>
        <a:buChar char="•"/>
        <a:defRPr sz="88661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0" indent="-8509912" algn="l" defTabSz="34039669" rtl="0" eaLnBrk="1" latinLnBrk="0" hangingPunct="1">
        <a:spcBef>
          <a:spcPct val="20000"/>
        </a:spcBef>
        <a:buFont typeface="Arial" pitchFamily="34" charset="0"/>
        <a:buChar char="–"/>
        <a:defRPr sz="73465" kern="1200">
          <a:solidFill>
            <a:schemeClr val="tx1"/>
          </a:solidFill>
          <a:latin typeface="+mn-lt"/>
          <a:ea typeface="+mn-ea"/>
          <a:cs typeface="+mn-cs"/>
        </a:defRPr>
      </a:lvl4pPr>
      <a:lvl5pPr marL="51206400" indent="-8509912" algn="l" defTabSz="34039669" rtl="0" eaLnBrk="1" latinLnBrk="0" hangingPunct="1">
        <a:spcBef>
          <a:spcPct val="20000"/>
        </a:spcBef>
        <a:buFont typeface="Arial" pitchFamily="34" charset="0"/>
        <a:buChar char="»"/>
        <a:defRPr sz="73465" kern="1200">
          <a:solidFill>
            <a:schemeClr val="tx1"/>
          </a:solidFill>
          <a:latin typeface="+mn-lt"/>
          <a:ea typeface="+mn-ea"/>
          <a:cs typeface="+mn-cs"/>
        </a:defRPr>
      </a:lvl5pPr>
      <a:lvl6pPr marL="51206400" indent="-8509912" algn="l" defTabSz="34039669" rtl="0" eaLnBrk="1" latinLnBrk="0" hangingPunct="1">
        <a:spcBef>
          <a:spcPct val="20000"/>
        </a:spcBef>
        <a:buFont typeface="Arial" pitchFamily="34" charset="0"/>
        <a:buChar char="•"/>
        <a:defRPr sz="73465" kern="1200">
          <a:solidFill>
            <a:schemeClr val="tx1"/>
          </a:solidFill>
          <a:latin typeface="+mn-lt"/>
          <a:ea typeface="+mn-ea"/>
          <a:cs typeface="+mn-cs"/>
        </a:defRPr>
      </a:lvl6pPr>
      <a:lvl7pPr marL="51206400" indent="-8509912" algn="l" defTabSz="34039669" rtl="0" eaLnBrk="1" latinLnBrk="0" hangingPunct="1">
        <a:spcBef>
          <a:spcPct val="20000"/>
        </a:spcBef>
        <a:buFont typeface="Arial" pitchFamily="34" charset="0"/>
        <a:buChar char="•"/>
        <a:defRPr sz="73465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0" indent="-8509912" algn="l" defTabSz="34039669" rtl="0" eaLnBrk="1" latinLnBrk="0" hangingPunct="1">
        <a:spcBef>
          <a:spcPct val="20000"/>
        </a:spcBef>
        <a:buFont typeface="Arial" pitchFamily="34" charset="0"/>
        <a:buChar char="•"/>
        <a:defRPr sz="73465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0" indent="-8509912" algn="l" defTabSz="34039669" rtl="0" eaLnBrk="1" latinLnBrk="0" hangingPunct="1">
        <a:spcBef>
          <a:spcPct val="20000"/>
        </a:spcBef>
        <a:buFont typeface="Arial" pitchFamily="34" charset="0"/>
        <a:buChar char="•"/>
        <a:defRPr sz="734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039669" rtl="0" eaLnBrk="1" latinLnBrk="0" hangingPunct="1">
        <a:defRPr sz="65847" kern="1200">
          <a:solidFill>
            <a:schemeClr val="tx1"/>
          </a:solidFill>
          <a:latin typeface="+mn-lt"/>
          <a:ea typeface="+mn-ea"/>
          <a:cs typeface="+mn-cs"/>
        </a:defRPr>
      </a:lvl1pPr>
      <a:lvl2pPr marL="17019838" algn="l" defTabSz="34039669" rtl="0" eaLnBrk="1" latinLnBrk="0" hangingPunct="1">
        <a:defRPr sz="65847" kern="1200">
          <a:solidFill>
            <a:schemeClr val="tx1"/>
          </a:solidFill>
          <a:latin typeface="+mn-lt"/>
          <a:ea typeface="+mn-ea"/>
          <a:cs typeface="+mn-cs"/>
        </a:defRPr>
      </a:lvl2pPr>
      <a:lvl3pPr marL="34039669" algn="l" defTabSz="34039669" rtl="0" eaLnBrk="1" latinLnBrk="0" hangingPunct="1">
        <a:defRPr sz="65847" kern="1200">
          <a:solidFill>
            <a:schemeClr val="tx1"/>
          </a:solidFill>
          <a:latin typeface="+mn-lt"/>
          <a:ea typeface="+mn-ea"/>
          <a:cs typeface="+mn-cs"/>
        </a:defRPr>
      </a:lvl3pPr>
      <a:lvl4pPr marL="51059477" algn="l" defTabSz="34039669" rtl="0" eaLnBrk="1" latinLnBrk="0" hangingPunct="1">
        <a:defRPr sz="65847" kern="1200">
          <a:solidFill>
            <a:schemeClr val="tx1"/>
          </a:solidFill>
          <a:latin typeface="+mn-lt"/>
          <a:ea typeface="+mn-ea"/>
          <a:cs typeface="+mn-cs"/>
        </a:defRPr>
      </a:lvl4pPr>
      <a:lvl5pPr marL="51206400" algn="l" defTabSz="34039669" rtl="0" eaLnBrk="1" latinLnBrk="0" hangingPunct="1">
        <a:defRPr sz="65847" kern="1200">
          <a:solidFill>
            <a:schemeClr val="tx1"/>
          </a:solidFill>
          <a:latin typeface="+mn-lt"/>
          <a:ea typeface="+mn-ea"/>
          <a:cs typeface="+mn-cs"/>
        </a:defRPr>
      </a:lvl5pPr>
      <a:lvl6pPr marL="51206400" algn="l" defTabSz="34039669" rtl="0" eaLnBrk="1" latinLnBrk="0" hangingPunct="1">
        <a:defRPr sz="65847" kern="1200">
          <a:solidFill>
            <a:schemeClr val="tx1"/>
          </a:solidFill>
          <a:latin typeface="+mn-lt"/>
          <a:ea typeface="+mn-ea"/>
          <a:cs typeface="+mn-cs"/>
        </a:defRPr>
      </a:lvl6pPr>
      <a:lvl7pPr marL="51206400" algn="l" defTabSz="34039669" rtl="0" eaLnBrk="1" latinLnBrk="0" hangingPunct="1">
        <a:defRPr sz="65847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0" algn="l" defTabSz="34039669" rtl="0" eaLnBrk="1" latinLnBrk="0" hangingPunct="1">
        <a:defRPr sz="65847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0" algn="l" defTabSz="34039669" rtl="0" eaLnBrk="1" latinLnBrk="0" hangingPunct="1">
        <a:defRPr sz="658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erade Verbindung mit Pfeil 2"/>
          <p:cNvCxnSpPr>
            <a:stCxn id="386" idx="1"/>
            <a:endCxn id="101" idx="3"/>
          </p:cNvCxnSpPr>
          <p:nvPr/>
        </p:nvCxnSpPr>
        <p:spPr>
          <a:xfrm flipH="1" flipV="1">
            <a:off x="2498362" y="6048222"/>
            <a:ext cx="1543645" cy="163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Gerade Verbindung mit Pfeil 2"/>
          <p:cNvCxnSpPr>
            <a:endCxn id="386" idx="3"/>
          </p:cNvCxnSpPr>
          <p:nvPr/>
        </p:nvCxnSpPr>
        <p:spPr>
          <a:xfrm flipH="1">
            <a:off x="6407832" y="6049858"/>
            <a:ext cx="1610866" cy="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2"/>
          <p:cNvCxnSpPr/>
          <p:nvPr/>
        </p:nvCxnSpPr>
        <p:spPr>
          <a:xfrm rot="10800000" flipV="1">
            <a:off x="5875333" y="5503504"/>
            <a:ext cx="1814888" cy="350598"/>
          </a:xfrm>
          <a:prstGeom prst="bentConnector3">
            <a:avLst>
              <a:gd name="adj1" fmla="val 78261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2"/>
          <p:cNvCxnSpPr>
            <a:stCxn id="112" idx="2"/>
          </p:cNvCxnSpPr>
          <p:nvPr/>
        </p:nvCxnSpPr>
        <p:spPr>
          <a:xfrm rot="5400000">
            <a:off x="14053438" y="2904472"/>
            <a:ext cx="1176943" cy="823634"/>
          </a:xfrm>
          <a:prstGeom prst="bentConnector3">
            <a:avLst>
              <a:gd name="adj1" fmla="val 39057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Gerade Verbindung mit Pfeil 2"/>
          <p:cNvCxnSpPr/>
          <p:nvPr/>
        </p:nvCxnSpPr>
        <p:spPr>
          <a:xfrm rot="10800000" flipH="1" flipV="1">
            <a:off x="7645294" y="3786360"/>
            <a:ext cx="524105" cy="827897"/>
          </a:xfrm>
          <a:prstGeom prst="bentConnector4">
            <a:avLst>
              <a:gd name="adj1" fmla="val -159520"/>
              <a:gd name="adj2" fmla="val 65221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Gerade Verbindung mit Pfeil 2"/>
          <p:cNvCxnSpPr/>
          <p:nvPr/>
        </p:nvCxnSpPr>
        <p:spPr>
          <a:xfrm flipH="1" flipV="1">
            <a:off x="10032315" y="8315289"/>
            <a:ext cx="1963165" cy="498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Gerade Verbindung mit Pfeil 2"/>
          <p:cNvCxnSpPr/>
          <p:nvPr/>
        </p:nvCxnSpPr>
        <p:spPr>
          <a:xfrm flipH="1">
            <a:off x="10016222" y="5032279"/>
            <a:ext cx="1988556" cy="26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Gerade Verbindung mit Pfeil 2"/>
          <p:cNvCxnSpPr>
            <a:stCxn id="327" idx="0"/>
            <a:endCxn id="347" idx="2"/>
          </p:cNvCxnSpPr>
          <p:nvPr/>
        </p:nvCxnSpPr>
        <p:spPr>
          <a:xfrm flipH="1" flipV="1">
            <a:off x="13372910" y="4180347"/>
            <a:ext cx="1513" cy="288346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Rechteck 325"/>
          <p:cNvSpPr/>
          <p:nvPr/>
        </p:nvSpPr>
        <p:spPr>
          <a:xfrm>
            <a:off x="10000837" y="725920"/>
            <a:ext cx="2139720" cy="504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Workspace</a:t>
            </a:r>
          </a:p>
        </p:txBody>
      </p:sp>
      <p:sp>
        <p:nvSpPr>
          <p:cNvPr id="327" name="Rechteck 326"/>
          <p:cNvSpPr/>
          <p:nvPr/>
        </p:nvSpPr>
        <p:spPr>
          <a:xfrm>
            <a:off x="11995480" y="7063815"/>
            <a:ext cx="2757886" cy="504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AttributeDefinition</a:t>
            </a:r>
            <a:endParaRPr lang="de-AT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8" name="Gerade Verbindung mit Pfeil 2"/>
          <p:cNvCxnSpPr>
            <a:stCxn id="326" idx="3"/>
          </p:cNvCxnSpPr>
          <p:nvPr/>
        </p:nvCxnSpPr>
        <p:spPr>
          <a:xfrm>
            <a:off x="12140557" y="977948"/>
            <a:ext cx="600338" cy="2944466"/>
          </a:xfrm>
          <a:prstGeom prst="bentConnector2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Rechteck 328"/>
          <p:cNvSpPr/>
          <p:nvPr/>
        </p:nvSpPr>
        <p:spPr>
          <a:xfrm>
            <a:off x="12109204" y="977948"/>
            <a:ext cx="25039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30" name="Rechteck 329"/>
          <p:cNvSpPr/>
          <p:nvPr/>
        </p:nvSpPr>
        <p:spPr>
          <a:xfrm>
            <a:off x="13372909" y="6813527"/>
            <a:ext cx="259539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31" name="Rechteck 330"/>
          <p:cNvSpPr/>
          <p:nvPr/>
        </p:nvSpPr>
        <p:spPr>
          <a:xfrm>
            <a:off x="11995480" y="7567871"/>
            <a:ext cx="2757886" cy="22285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name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href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multiplicity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Multiplicity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attributeType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AttributeType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options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AttributeDefinitionOptions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description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readOnly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Boolean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defaultValues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Object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history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Versions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mayEdit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Boolean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32" name="Rechteck 331"/>
          <p:cNvSpPr/>
          <p:nvPr/>
        </p:nvSpPr>
        <p:spPr>
          <a:xfrm>
            <a:off x="12746737" y="3472279"/>
            <a:ext cx="26161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33" name="Rechteck 332"/>
          <p:cNvSpPr/>
          <p:nvPr/>
        </p:nvSpPr>
        <p:spPr>
          <a:xfrm>
            <a:off x="13366477" y="6122926"/>
            <a:ext cx="25039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4" name="Gerade Verbindung mit Pfeil 2"/>
          <p:cNvCxnSpPr>
            <a:stCxn id="326" idx="0"/>
            <a:endCxn id="345" idx="0"/>
          </p:cNvCxnSpPr>
          <p:nvPr/>
        </p:nvCxnSpPr>
        <p:spPr>
          <a:xfrm rot="16200000" flipH="1">
            <a:off x="14663373" y="-2866757"/>
            <a:ext cx="45175" cy="7230529"/>
          </a:xfrm>
          <a:prstGeom prst="bentConnector3">
            <a:avLst>
              <a:gd name="adj1" fmla="val -1361297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Rechteck 334"/>
          <p:cNvSpPr/>
          <p:nvPr/>
        </p:nvSpPr>
        <p:spPr>
          <a:xfrm>
            <a:off x="11034287" y="475446"/>
            <a:ext cx="428322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0..1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41" name="Rechteck 340"/>
          <p:cNvSpPr/>
          <p:nvPr/>
        </p:nvSpPr>
        <p:spPr>
          <a:xfrm>
            <a:off x="15428430" y="7058373"/>
            <a:ext cx="3087958" cy="504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DerivedAttributeDefinition</a:t>
            </a:r>
            <a:endParaRPr lang="de-AT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2" name="Gerade Verbindung mit Pfeil 2"/>
          <p:cNvCxnSpPr>
            <a:endCxn id="341" idx="0"/>
          </p:cNvCxnSpPr>
          <p:nvPr/>
        </p:nvCxnSpPr>
        <p:spPr>
          <a:xfrm>
            <a:off x="14741042" y="5773957"/>
            <a:ext cx="2231367" cy="1284416"/>
          </a:xfrm>
          <a:prstGeom prst="bentConnector2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Rechteck 342"/>
          <p:cNvSpPr/>
          <p:nvPr/>
        </p:nvSpPr>
        <p:spPr>
          <a:xfrm>
            <a:off x="16956688" y="6825339"/>
            <a:ext cx="26161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44" name="Rechteck 343"/>
          <p:cNvSpPr/>
          <p:nvPr/>
        </p:nvSpPr>
        <p:spPr>
          <a:xfrm>
            <a:off x="15428430" y="7562891"/>
            <a:ext cx="3087958" cy="2163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name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href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inferredAttributeType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String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explicitAttributeType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String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expression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description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history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Versions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mayEdit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Boolean</a:t>
            </a:r>
          </a:p>
        </p:txBody>
      </p:sp>
      <p:sp>
        <p:nvSpPr>
          <p:cNvPr id="345" name="Rechteck 344"/>
          <p:cNvSpPr/>
          <p:nvPr/>
        </p:nvSpPr>
        <p:spPr>
          <a:xfrm>
            <a:off x="17072341" y="771095"/>
            <a:ext cx="2457770" cy="504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CustomFunction</a:t>
            </a:r>
            <a:endParaRPr lang="de-AT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46" name="Rechteck 345"/>
          <p:cNvSpPr/>
          <p:nvPr/>
        </p:nvSpPr>
        <p:spPr>
          <a:xfrm>
            <a:off x="17072341" y="1275612"/>
            <a:ext cx="2457770" cy="18240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name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href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inferredAttributeType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explicitAttributeType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expression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description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parameters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mayEdit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Boolean</a:t>
            </a:r>
          </a:p>
        </p:txBody>
      </p:sp>
      <p:sp>
        <p:nvSpPr>
          <p:cNvPr id="347" name="Rechteck 346"/>
          <p:cNvSpPr/>
          <p:nvPr/>
        </p:nvSpPr>
        <p:spPr>
          <a:xfrm>
            <a:off x="12004778" y="3676291"/>
            <a:ext cx="2736264" cy="504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EntityType</a:t>
            </a:r>
            <a:endParaRPr lang="de-AT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48" name="Rechteck 347"/>
          <p:cNvSpPr/>
          <p:nvPr/>
        </p:nvSpPr>
        <p:spPr>
          <a:xfrm>
            <a:off x="14759553" y="5808389"/>
            <a:ext cx="25039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9" name="Gerade Verbindung mit Pfeil 2"/>
          <p:cNvCxnSpPr>
            <a:stCxn id="350" idx="0"/>
            <a:endCxn id="357" idx="2"/>
          </p:cNvCxnSpPr>
          <p:nvPr/>
        </p:nvCxnSpPr>
        <p:spPr>
          <a:xfrm flipH="1" flipV="1">
            <a:off x="8830759" y="6147611"/>
            <a:ext cx="8046" cy="91122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Rechteck 349"/>
          <p:cNvSpPr/>
          <p:nvPr/>
        </p:nvSpPr>
        <p:spPr>
          <a:xfrm>
            <a:off x="7645295" y="7058835"/>
            <a:ext cx="2387020" cy="504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Attribute</a:t>
            </a:r>
          </a:p>
        </p:txBody>
      </p:sp>
      <p:sp>
        <p:nvSpPr>
          <p:cNvPr id="351" name="Rechteck 350"/>
          <p:cNvSpPr/>
          <p:nvPr/>
        </p:nvSpPr>
        <p:spPr>
          <a:xfrm>
            <a:off x="8830758" y="6836277"/>
            <a:ext cx="26161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52" name="Rechteck 351"/>
          <p:cNvSpPr/>
          <p:nvPr/>
        </p:nvSpPr>
        <p:spPr>
          <a:xfrm>
            <a:off x="7645295" y="7562891"/>
            <a:ext cx="2387020" cy="22345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name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href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String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values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Object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validationErrors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String [0..*]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53" name="Rechteck 352"/>
          <p:cNvSpPr/>
          <p:nvPr/>
        </p:nvSpPr>
        <p:spPr>
          <a:xfrm>
            <a:off x="8801630" y="6141610"/>
            <a:ext cx="26161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4" name="Gerade Verbindung mit Pfeil 2"/>
          <p:cNvCxnSpPr>
            <a:stCxn id="326" idx="1"/>
            <a:endCxn id="372" idx="0"/>
          </p:cNvCxnSpPr>
          <p:nvPr/>
        </p:nvCxnSpPr>
        <p:spPr>
          <a:xfrm rot="10800000" flipV="1">
            <a:off x="8830759" y="977948"/>
            <a:ext cx="1170078" cy="2700446"/>
          </a:xfrm>
          <a:prstGeom prst="bentConnector2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5" name="Rechteck 354"/>
          <p:cNvSpPr/>
          <p:nvPr/>
        </p:nvSpPr>
        <p:spPr>
          <a:xfrm>
            <a:off x="9786127" y="972168"/>
            <a:ext cx="25039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56" name="Rechteck 355"/>
          <p:cNvSpPr/>
          <p:nvPr/>
        </p:nvSpPr>
        <p:spPr>
          <a:xfrm>
            <a:off x="8835801" y="3403957"/>
            <a:ext cx="40588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1..*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57" name="Rechteck 356"/>
          <p:cNvSpPr/>
          <p:nvPr/>
        </p:nvSpPr>
        <p:spPr>
          <a:xfrm>
            <a:off x="7645295" y="4182449"/>
            <a:ext cx="2370927" cy="19651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name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href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content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permissions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AccessRights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incommingReferences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Object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history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Versions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createdAt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Date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lastModifiedAt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Date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mayEdit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Boolean</a:t>
            </a:r>
          </a:p>
        </p:txBody>
      </p:sp>
      <p:sp>
        <p:nvSpPr>
          <p:cNvPr id="358" name="Rechteck 357"/>
          <p:cNvSpPr/>
          <p:nvPr/>
        </p:nvSpPr>
        <p:spPr>
          <a:xfrm>
            <a:off x="10007947" y="5037498"/>
            <a:ext cx="26161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59" name="Rechteck 358"/>
          <p:cNvSpPr/>
          <p:nvPr/>
        </p:nvSpPr>
        <p:spPr>
          <a:xfrm>
            <a:off x="11592857" y="5039217"/>
            <a:ext cx="428322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0..1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60" name="Rechteck 359"/>
          <p:cNvSpPr/>
          <p:nvPr/>
        </p:nvSpPr>
        <p:spPr>
          <a:xfrm>
            <a:off x="10041194" y="8325097"/>
            <a:ext cx="26161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61" name="Rechteck 360"/>
          <p:cNvSpPr/>
          <p:nvPr/>
        </p:nvSpPr>
        <p:spPr>
          <a:xfrm>
            <a:off x="11754607" y="8315289"/>
            <a:ext cx="25039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63" name="Rechteck 362"/>
          <p:cNvSpPr/>
          <p:nvPr/>
        </p:nvSpPr>
        <p:spPr>
          <a:xfrm>
            <a:off x="10000837" y="1226382"/>
            <a:ext cx="2139720" cy="145901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name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href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permissions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AccessRights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history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Versions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entityTree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Object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mayEdit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True</a:t>
            </a:r>
          </a:p>
        </p:txBody>
      </p:sp>
      <p:cxnSp>
        <p:nvCxnSpPr>
          <p:cNvPr id="364" name="Gerade Verbindung mit Pfeil 2"/>
          <p:cNvCxnSpPr>
            <a:stCxn id="363" idx="2"/>
          </p:cNvCxnSpPr>
          <p:nvPr/>
        </p:nvCxnSpPr>
        <p:spPr>
          <a:xfrm rot="5400000">
            <a:off x="9824476" y="2716660"/>
            <a:ext cx="1277482" cy="12149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Rechteck 364"/>
          <p:cNvSpPr/>
          <p:nvPr/>
        </p:nvSpPr>
        <p:spPr>
          <a:xfrm>
            <a:off x="9867160" y="3393847"/>
            <a:ext cx="885179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rootEntity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66" name="Rechteck 365"/>
          <p:cNvSpPr/>
          <p:nvPr/>
        </p:nvSpPr>
        <p:spPr>
          <a:xfrm>
            <a:off x="9598437" y="3386831"/>
            <a:ext cx="25039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67" name="Rechteck 366"/>
          <p:cNvSpPr/>
          <p:nvPr/>
        </p:nvSpPr>
        <p:spPr>
          <a:xfrm>
            <a:off x="10669709" y="2684580"/>
            <a:ext cx="428322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0..1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68" name="Rechteck 367"/>
          <p:cNvSpPr/>
          <p:nvPr/>
        </p:nvSpPr>
        <p:spPr>
          <a:xfrm>
            <a:off x="9155348" y="720171"/>
            <a:ext cx="901209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workspace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69" name="Rechteck 368"/>
          <p:cNvSpPr/>
          <p:nvPr/>
        </p:nvSpPr>
        <p:spPr>
          <a:xfrm>
            <a:off x="16955079" y="507827"/>
            <a:ext cx="1362874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customFunctions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70" name="Rechteck 369"/>
          <p:cNvSpPr/>
          <p:nvPr/>
        </p:nvSpPr>
        <p:spPr>
          <a:xfrm>
            <a:off x="18301226" y="494522"/>
            <a:ext cx="256802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71" name="Rechteck 370"/>
          <p:cNvSpPr/>
          <p:nvPr/>
        </p:nvSpPr>
        <p:spPr>
          <a:xfrm>
            <a:off x="10166407" y="453703"/>
            <a:ext cx="901209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workspace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72" name="Rechteck 371"/>
          <p:cNvSpPr/>
          <p:nvPr/>
        </p:nvSpPr>
        <p:spPr>
          <a:xfrm>
            <a:off x="7645295" y="3678394"/>
            <a:ext cx="2370927" cy="504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Entity</a:t>
            </a:r>
          </a:p>
        </p:txBody>
      </p:sp>
      <p:sp>
        <p:nvSpPr>
          <p:cNvPr id="376" name="Rechteck 375"/>
          <p:cNvSpPr/>
          <p:nvPr/>
        </p:nvSpPr>
        <p:spPr>
          <a:xfrm>
            <a:off x="7189301" y="3534378"/>
            <a:ext cx="428322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0..1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77" name="Rechteck 376"/>
          <p:cNvSpPr/>
          <p:nvPr/>
        </p:nvSpPr>
        <p:spPr>
          <a:xfrm>
            <a:off x="7411899" y="4097309"/>
            <a:ext cx="26161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78" name="Rechteck 377"/>
          <p:cNvSpPr/>
          <p:nvPr/>
        </p:nvSpPr>
        <p:spPr>
          <a:xfrm>
            <a:off x="7061564" y="3793556"/>
            <a:ext cx="630301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parent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79" name="Rechteck 378"/>
          <p:cNvSpPr/>
          <p:nvPr/>
        </p:nvSpPr>
        <p:spPr>
          <a:xfrm>
            <a:off x="11123694" y="4755873"/>
            <a:ext cx="907621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entityType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80" name="Rechteck 379"/>
          <p:cNvSpPr/>
          <p:nvPr/>
        </p:nvSpPr>
        <p:spPr>
          <a:xfrm>
            <a:off x="8164541" y="3386831"/>
            <a:ext cx="684803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entities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81" name="Rechteck 380"/>
          <p:cNvSpPr/>
          <p:nvPr/>
        </p:nvSpPr>
        <p:spPr>
          <a:xfrm>
            <a:off x="6941297" y="4337454"/>
            <a:ext cx="748924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children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82" name="Rechteck 381"/>
          <p:cNvSpPr/>
          <p:nvPr/>
        </p:nvSpPr>
        <p:spPr>
          <a:xfrm>
            <a:off x="8007446" y="6781836"/>
            <a:ext cx="841898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attributes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83" name="Rechteck 382"/>
          <p:cNvSpPr/>
          <p:nvPr/>
        </p:nvSpPr>
        <p:spPr>
          <a:xfrm>
            <a:off x="8263006" y="6161441"/>
            <a:ext cx="575799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entity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9" name="Gerade Verbindung mit Pfeil 2"/>
          <p:cNvCxnSpPr/>
          <p:nvPr/>
        </p:nvCxnSpPr>
        <p:spPr>
          <a:xfrm rot="10800000">
            <a:off x="5682830" y="4419867"/>
            <a:ext cx="1977259" cy="492774"/>
          </a:xfrm>
          <a:prstGeom prst="bentConnector3">
            <a:avLst>
              <a:gd name="adj1" fmla="val 96897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6" name="Rechteck 385"/>
          <p:cNvSpPr/>
          <p:nvPr/>
        </p:nvSpPr>
        <p:spPr>
          <a:xfrm>
            <a:off x="4042007" y="5797831"/>
            <a:ext cx="2365825" cy="504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User</a:t>
            </a:r>
            <a:endParaRPr lang="de-AT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01" name="Rechteck 400"/>
          <p:cNvSpPr/>
          <p:nvPr/>
        </p:nvSpPr>
        <p:spPr>
          <a:xfrm>
            <a:off x="7411899" y="4665879"/>
            <a:ext cx="25039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02" name="Rechteck 401"/>
          <p:cNvSpPr/>
          <p:nvPr/>
        </p:nvSpPr>
        <p:spPr>
          <a:xfrm>
            <a:off x="7358168" y="5839108"/>
            <a:ext cx="26161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03" name="Rechteck 402"/>
          <p:cNvSpPr/>
          <p:nvPr/>
        </p:nvSpPr>
        <p:spPr>
          <a:xfrm>
            <a:off x="6273374" y="5535442"/>
            <a:ext cx="25039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04" name="Rechteck 403"/>
          <p:cNvSpPr/>
          <p:nvPr/>
        </p:nvSpPr>
        <p:spPr>
          <a:xfrm>
            <a:off x="6411938" y="5778527"/>
            <a:ext cx="25039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05" name="Rechteck 404"/>
          <p:cNvSpPr/>
          <p:nvPr/>
        </p:nvSpPr>
        <p:spPr>
          <a:xfrm>
            <a:off x="5567365" y="5510667"/>
            <a:ext cx="66717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creator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06" name="Rechteck 405"/>
          <p:cNvSpPr/>
          <p:nvPr/>
        </p:nvSpPr>
        <p:spPr>
          <a:xfrm>
            <a:off x="6415852" y="6065691"/>
            <a:ext cx="1013419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lastModifier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12004778" y="4179443"/>
            <a:ext cx="2736264" cy="196579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name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href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namePlural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icon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allowFreeAttribute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Boolean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history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Versions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entitiesCount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Number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mayEdit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Boolean</a:t>
            </a:r>
          </a:p>
        </p:txBody>
      </p:sp>
      <p:sp>
        <p:nvSpPr>
          <p:cNvPr id="82" name="Rechteck 81"/>
          <p:cNvSpPr/>
          <p:nvPr/>
        </p:nvSpPr>
        <p:spPr>
          <a:xfrm>
            <a:off x="12135421" y="729759"/>
            <a:ext cx="901209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workspace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11773394" y="3404564"/>
            <a:ext cx="973343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entityTypes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Rechteck 92"/>
          <p:cNvSpPr/>
          <p:nvPr/>
        </p:nvSpPr>
        <p:spPr>
          <a:xfrm>
            <a:off x="12454750" y="6152611"/>
            <a:ext cx="907621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entityType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Rechteck 93"/>
          <p:cNvSpPr/>
          <p:nvPr/>
        </p:nvSpPr>
        <p:spPr>
          <a:xfrm>
            <a:off x="11838513" y="6794699"/>
            <a:ext cx="1534395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attributeDefinitions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Rechteck 94"/>
          <p:cNvSpPr/>
          <p:nvPr/>
        </p:nvSpPr>
        <p:spPr>
          <a:xfrm>
            <a:off x="10584514" y="8068241"/>
            <a:ext cx="1468672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attributeDefinition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Rechteck 95"/>
          <p:cNvSpPr/>
          <p:nvPr/>
        </p:nvSpPr>
        <p:spPr>
          <a:xfrm>
            <a:off x="10004930" y="4757170"/>
            <a:ext cx="684803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entities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Rechteck 101"/>
          <p:cNvSpPr/>
          <p:nvPr/>
        </p:nvSpPr>
        <p:spPr>
          <a:xfrm>
            <a:off x="3400584" y="9059505"/>
            <a:ext cx="2281546" cy="6679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«</a:t>
            </a:r>
            <a:r>
              <a:rPr lang="de-AT" sz="18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enum</a:t>
            </a:r>
            <a:r>
              <a:rPr lang="de-AT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de-AT" sz="18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Multiplicity</a:t>
            </a:r>
            <a:endParaRPr lang="de-AT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Rechteck 102"/>
          <p:cNvSpPr/>
          <p:nvPr/>
        </p:nvSpPr>
        <p:spPr>
          <a:xfrm>
            <a:off x="3400584" y="9726591"/>
            <a:ext cx="2281546" cy="79508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any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atLeastOne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exacltyOne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maximalOne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128594" y="8050345"/>
            <a:ext cx="2281546" cy="6679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«</a:t>
            </a:r>
            <a:r>
              <a:rPr lang="de-AT" sz="18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enum</a:t>
            </a:r>
            <a:r>
              <a:rPr lang="de-AT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de-AT" sz="18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AttributeType</a:t>
            </a:r>
            <a:endParaRPr lang="de-AT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Rechteck 104"/>
          <p:cNvSpPr/>
          <p:nvPr/>
        </p:nvSpPr>
        <p:spPr>
          <a:xfrm>
            <a:off x="128594" y="8717430"/>
            <a:ext cx="2281546" cy="200342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string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dumber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date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boolean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enumeration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json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mxl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image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link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richString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Rechteck 110"/>
          <p:cNvSpPr/>
          <p:nvPr/>
        </p:nvSpPr>
        <p:spPr>
          <a:xfrm>
            <a:off x="13521364" y="1149197"/>
            <a:ext cx="3072469" cy="504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AttributeDefinitionOptions</a:t>
            </a:r>
            <a:endParaRPr lang="de-AT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Rechteck 111"/>
          <p:cNvSpPr/>
          <p:nvPr/>
        </p:nvSpPr>
        <p:spPr>
          <a:xfrm>
            <a:off x="13513619" y="1653252"/>
            <a:ext cx="3080214" cy="10745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enumerationValues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 [0..*]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regex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jsonTypeDefinition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resourceType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inverseRoleName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Rechteck 116"/>
          <p:cNvSpPr/>
          <p:nvPr/>
        </p:nvSpPr>
        <p:spPr>
          <a:xfrm>
            <a:off x="14226907" y="3402380"/>
            <a:ext cx="907621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entityType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13782248" y="3412648"/>
            <a:ext cx="428322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0..1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Rechteck 129"/>
          <p:cNvSpPr/>
          <p:nvPr/>
        </p:nvSpPr>
        <p:spPr>
          <a:xfrm>
            <a:off x="14802551" y="2739547"/>
            <a:ext cx="259539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Rechteck 132"/>
          <p:cNvSpPr/>
          <p:nvPr/>
        </p:nvSpPr>
        <p:spPr>
          <a:xfrm>
            <a:off x="14747475" y="5491922"/>
            <a:ext cx="907621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entityType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Rechteck 133"/>
          <p:cNvSpPr/>
          <p:nvPr/>
        </p:nvSpPr>
        <p:spPr>
          <a:xfrm>
            <a:off x="14903400" y="6781836"/>
            <a:ext cx="2068195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derivedAttributeDefinitions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7" name="Gerade Verbindung mit Pfeil 2"/>
          <p:cNvCxnSpPr>
            <a:endCxn id="346" idx="2"/>
          </p:cNvCxnSpPr>
          <p:nvPr/>
        </p:nvCxnSpPr>
        <p:spPr>
          <a:xfrm flipV="1">
            <a:off x="14759553" y="3099689"/>
            <a:ext cx="3541673" cy="1510468"/>
          </a:xfrm>
          <a:prstGeom prst="bentConnector2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hteck 140"/>
          <p:cNvSpPr/>
          <p:nvPr/>
        </p:nvSpPr>
        <p:spPr>
          <a:xfrm>
            <a:off x="14746136" y="4635641"/>
            <a:ext cx="428322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0..1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Rechteck 141"/>
          <p:cNvSpPr/>
          <p:nvPr/>
        </p:nvSpPr>
        <p:spPr>
          <a:xfrm>
            <a:off x="14734058" y="4319174"/>
            <a:ext cx="907621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entityType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Rechteck 142"/>
          <p:cNvSpPr/>
          <p:nvPr/>
        </p:nvSpPr>
        <p:spPr>
          <a:xfrm>
            <a:off x="16938351" y="3133486"/>
            <a:ext cx="1362874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customFunctions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Rechteck 143"/>
          <p:cNvSpPr/>
          <p:nvPr/>
        </p:nvSpPr>
        <p:spPr>
          <a:xfrm>
            <a:off x="18284498" y="3120181"/>
            <a:ext cx="256802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Rechteck 150"/>
          <p:cNvSpPr/>
          <p:nvPr/>
        </p:nvSpPr>
        <p:spPr>
          <a:xfrm>
            <a:off x="3488781" y="2588409"/>
            <a:ext cx="2370927" cy="19651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name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href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summary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permissions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AccessRights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incommingReferences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Object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history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Versions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createdAt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Date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lastModifiedAt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Date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mayEdit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Boolean</a:t>
            </a:r>
          </a:p>
        </p:txBody>
      </p:sp>
      <p:sp>
        <p:nvSpPr>
          <p:cNvPr id="152" name="Rechteck 151"/>
          <p:cNvSpPr/>
          <p:nvPr/>
        </p:nvSpPr>
        <p:spPr>
          <a:xfrm>
            <a:off x="3488781" y="2084354"/>
            <a:ext cx="2370927" cy="504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File</a:t>
            </a:r>
            <a:endParaRPr lang="de-AT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Rechteck 91"/>
          <p:cNvSpPr/>
          <p:nvPr/>
        </p:nvSpPr>
        <p:spPr>
          <a:xfrm>
            <a:off x="7099370" y="4955174"/>
            <a:ext cx="575799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entity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Rechteck 96"/>
          <p:cNvSpPr/>
          <p:nvPr/>
        </p:nvSpPr>
        <p:spPr>
          <a:xfrm>
            <a:off x="5428919" y="4615142"/>
            <a:ext cx="26161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Rechteck 98"/>
          <p:cNvSpPr/>
          <p:nvPr/>
        </p:nvSpPr>
        <p:spPr>
          <a:xfrm>
            <a:off x="7370927" y="5321215"/>
            <a:ext cx="26161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Rechteck 99"/>
          <p:cNvSpPr/>
          <p:nvPr/>
        </p:nvSpPr>
        <p:spPr>
          <a:xfrm>
            <a:off x="4039655" y="6298611"/>
            <a:ext cx="2370927" cy="160024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name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href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email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description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lastLoginDate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Date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history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Versions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mayEdit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Boolean</a:t>
            </a:r>
            <a:endParaRPr lang="de-AT" sz="12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Rechteck 100"/>
          <p:cNvSpPr/>
          <p:nvPr/>
        </p:nvSpPr>
        <p:spPr>
          <a:xfrm>
            <a:off x="127435" y="5797832"/>
            <a:ext cx="2370927" cy="50078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ctr"/>
          <a:lstStyle/>
          <a:p>
            <a:pPr algn="ctr"/>
            <a:r>
              <a:rPr lang="de-AT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Group</a:t>
            </a:r>
            <a:endParaRPr lang="de-AT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Rechteck 105"/>
          <p:cNvSpPr/>
          <p:nvPr/>
        </p:nvSpPr>
        <p:spPr>
          <a:xfrm>
            <a:off x="127435" y="6290573"/>
            <a:ext cx="2370927" cy="1132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0" tIns="67190" rIns="134380" bIns="67190" rtlCol="0" anchor="t"/>
          <a:lstStyle/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name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href</a:t>
            </a:r>
            <a:r>
              <a:rPr lang="de-AT" sz="12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description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String</a:t>
            </a:r>
          </a:p>
          <a:p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mayEdit</a:t>
            </a:r>
            <a:r>
              <a:rPr lang="de-AT" sz="12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: </a:t>
            </a:r>
            <a:r>
              <a:rPr lang="de-AT" sz="1200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true</a:t>
            </a:r>
            <a:endParaRPr lang="de-AT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Rechteck 107"/>
          <p:cNvSpPr/>
          <p:nvPr/>
        </p:nvSpPr>
        <p:spPr>
          <a:xfrm>
            <a:off x="2433462" y="6047405"/>
            <a:ext cx="65114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groups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Rechteck 109"/>
          <p:cNvSpPr/>
          <p:nvPr/>
        </p:nvSpPr>
        <p:spPr>
          <a:xfrm>
            <a:off x="2479851" y="5801059"/>
            <a:ext cx="26161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Rechteck 113"/>
          <p:cNvSpPr/>
          <p:nvPr/>
        </p:nvSpPr>
        <p:spPr>
          <a:xfrm>
            <a:off x="3813407" y="5778527"/>
            <a:ext cx="256802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Rechteck 114"/>
          <p:cNvSpPr/>
          <p:nvPr/>
        </p:nvSpPr>
        <p:spPr>
          <a:xfrm>
            <a:off x="3503826" y="6033246"/>
            <a:ext cx="540533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users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6" name="Gerade Verbindung mit Pfeil 2"/>
          <p:cNvCxnSpPr/>
          <p:nvPr/>
        </p:nvCxnSpPr>
        <p:spPr>
          <a:xfrm flipH="1" flipV="1">
            <a:off x="2498362" y="6922459"/>
            <a:ext cx="1541293" cy="803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hteck 118"/>
          <p:cNvSpPr/>
          <p:nvPr/>
        </p:nvSpPr>
        <p:spPr>
          <a:xfrm>
            <a:off x="3669625" y="6702731"/>
            <a:ext cx="405880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1..*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Rechteck 120"/>
          <p:cNvSpPr/>
          <p:nvPr/>
        </p:nvSpPr>
        <p:spPr>
          <a:xfrm>
            <a:off x="2901187" y="6929787"/>
            <a:ext cx="1189749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de-DE" sz="12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administrators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Rechteck 121"/>
          <p:cNvSpPr/>
          <p:nvPr/>
        </p:nvSpPr>
        <p:spPr>
          <a:xfrm>
            <a:off x="2479851" y="6713120"/>
            <a:ext cx="256802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AT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*</a:t>
            </a:r>
            <a:endParaRPr lang="de-AT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53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378</Words>
  <Application>Microsoft Office PowerPoint</Application>
  <PresentationFormat>Benutzerdefiniert</PresentationFormat>
  <Paragraphs>179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Georgia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Reschenhofer</dc:creator>
  <cp:lastModifiedBy>Thomas Reschenhofer</cp:lastModifiedBy>
  <cp:revision>85</cp:revision>
  <dcterms:created xsi:type="dcterms:W3CDTF">2013-08-09T13:12:09Z</dcterms:created>
  <dcterms:modified xsi:type="dcterms:W3CDTF">2016-04-12T16:58:26Z</dcterms:modified>
</cp:coreProperties>
</file>